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779838" cy="532765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1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5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871910"/>
            <a:ext cx="3212862" cy="1854811"/>
          </a:xfrm>
        </p:spPr>
        <p:txBody>
          <a:bodyPr anchor="b"/>
          <a:lstStyle>
            <a:lvl1pPr algn="ctr">
              <a:defRPr sz="2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2798250"/>
            <a:ext cx="2834879" cy="1286282"/>
          </a:xfrm>
        </p:spPr>
        <p:txBody>
          <a:bodyPr/>
          <a:lstStyle>
            <a:lvl1pPr marL="0" indent="0" algn="ctr">
              <a:buNone/>
              <a:defRPr sz="992"/>
            </a:lvl1pPr>
            <a:lvl2pPr marL="189006" indent="0" algn="ctr">
              <a:buNone/>
              <a:defRPr sz="827"/>
            </a:lvl2pPr>
            <a:lvl3pPr marL="378013" indent="0" algn="ctr">
              <a:buNone/>
              <a:defRPr sz="744"/>
            </a:lvl3pPr>
            <a:lvl4pPr marL="567019" indent="0" algn="ctr">
              <a:buNone/>
              <a:defRPr sz="661"/>
            </a:lvl4pPr>
            <a:lvl5pPr marL="756026" indent="0" algn="ctr">
              <a:buNone/>
              <a:defRPr sz="661"/>
            </a:lvl5pPr>
            <a:lvl6pPr marL="945032" indent="0" algn="ctr">
              <a:buNone/>
              <a:defRPr sz="661"/>
            </a:lvl6pPr>
            <a:lvl7pPr marL="1134039" indent="0" algn="ctr">
              <a:buNone/>
              <a:defRPr sz="661"/>
            </a:lvl7pPr>
            <a:lvl8pPr marL="1323045" indent="0" algn="ctr">
              <a:buNone/>
              <a:defRPr sz="661"/>
            </a:lvl8pPr>
            <a:lvl9pPr marL="1512052" indent="0" algn="ctr">
              <a:buNone/>
              <a:defRPr sz="66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8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2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3648"/>
            <a:ext cx="815028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3648"/>
            <a:ext cx="23978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99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13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28214"/>
            <a:ext cx="3260110" cy="221615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565334"/>
            <a:ext cx="3260110" cy="1165423"/>
          </a:xfr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7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18240"/>
            <a:ext cx="160643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18240"/>
            <a:ext cx="160643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2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3649"/>
            <a:ext cx="3260110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06014"/>
            <a:ext cx="1599048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46072"/>
            <a:ext cx="1599048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06014"/>
            <a:ext cx="1606923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46072"/>
            <a:ext cx="1606923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0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6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6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67084"/>
            <a:ext cx="1913543" cy="3786085"/>
          </a:xfr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21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67084"/>
            <a:ext cx="1913543" cy="3786085"/>
          </a:xfr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9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9497-6B9E-4F0D-BCAC-2CCCC85A5F4D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AC11-4B6A-4017-B4B7-E2B949B014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92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kumimoji="1"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kumimoji="1"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959F6B7-E115-4B90-B829-E07224773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" r="2672"/>
          <a:stretch/>
        </p:blipFill>
        <p:spPr>
          <a:xfrm>
            <a:off x="1" y="3295710"/>
            <a:ext cx="3777452" cy="200202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A61D3FE-875C-407C-9383-96DE795707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3" t="393" r="1687" b="-393"/>
          <a:stretch/>
        </p:blipFill>
        <p:spPr>
          <a:xfrm>
            <a:off x="3751" y="1758986"/>
            <a:ext cx="3778609" cy="149118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FDC0873-ED69-48F4-A5DE-4D7689FD87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7768" r="2046" b="5319"/>
          <a:stretch/>
        </p:blipFill>
        <p:spPr>
          <a:xfrm>
            <a:off x="5314" y="600942"/>
            <a:ext cx="3776939" cy="108733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3DAF89-86A6-4D3B-932D-BC8A28068272}"/>
              </a:ext>
            </a:extLst>
          </p:cNvPr>
          <p:cNvSpPr txBox="1"/>
          <p:nvPr/>
        </p:nvSpPr>
        <p:spPr>
          <a:xfrm>
            <a:off x="382772" y="84517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u="sng" dirty="0">
                <a:solidFill>
                  <a:srgbClr val="FF0000"/>
                </a:solidFill>
              </a:rPr>
              <a:t>VB</a:t>
            </a:r>
            <a:r>
              <a:rPr kumimoji="1" lang="ja-JP" altLang="en-US" u="sng" dirty="0">
                <a:solidFill>
                  <a:srgbClr val="FF0000"/>
                </a:solidFill>
              </a:rPr>
              <a:t>加工をおすすめする理由</a:t>
            </a:r>
          </a:p>
        </p:txBody>
      </p:sp>
    </p:spTree>
    <p:extLst>
      <p:ext uri="{BB962C8B-B14F-4D97-AF65-F5344CB8AC3E}">
        <p14:creationId xmlns:p14="http://schemas.microsoft.com/office/powerpoint/2010/main" val="180142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6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12</cp:revision>
  <cp:lastPrinted>2021-03-08T01:27:33Z</cp:lastPrinted>
  <dcterms:created xsi:type="dcterms:W3CDTF">2021-03-04T23:28:45Z</dcterms:created>
  <dcterms:modified xsi:type="dcterms:W3CDTF">2021-03-10T23:03:01Z</dcterms:modified>
</cp:coreProperties>
</file>