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779838" cy="5327650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91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156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3488" y="871910"/>
            <a:ext cx="3212862" cy="1854811"/>
          </a:xfrm>
        </p:spPr>
        <p:txBody>
          <a:bodyPr anchor="b"/>
          <a:lstStyle>
            <a:lvl1pPr algn="ctr">
              <a:defRPr sz="2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80" y="2798250"/>
            <a:ext cx="2834879" cy="1286282"/>
          </a:xfrm>
        </p:spPr>
        <p:txBody>
          <a:bodyPr/>
          <a:lstStyle>
            <a:lvl1pPr marL="0" indent="0" algn="ctr">
              <a:buNone/>
              <a:defRPr sz="992"/>
            </a:lvl1pPr>
            <a:lvl2pPr marL="189006" indent="0" algn="ctr">
              <a:buNone/>
              <a:defRPr sz="827"/>
            </a:lvl2pPr>
            <a:lvl3pPr marL="378013" indent="0" algn="ctr">
              <a:buNone/>
              <a:defRPr sz="744"/>
            </a:lvl3pPr>
            <a:lvl4pPr marL="567019" indent="0" algn="ctr">
              <a:buNone/>
              <a:defRPr sz="661"/>
            </a:lvl4pPr>
            <a:lvl5pPr marL="756026" indent="0" algn="ctr">
              <a:buNone/>
              <a:defRPr sz="661"/>
            </a:lvl5pPr>
            <a:lvl6pPr marL="945032" indent="0" algn="ctr">
              <a:buNone/>
              <a:defRPr sz="661"/>
            </a:lvl6pPr>
            <a:lvl7pPr marL="1134039" indent="0" algn="ctr">
              <a:buNone/>
              <a:defRPr sz="661"/>
            </a:lvl7pPr>
            <a:lvl8pPr marL="1323045" indent="0" algn="ctr">
              <a:buNone/>
              <a:defRPr sz="661"/>
            </a:lvl8pPr>
            <a:lvl9pPr marL="1512052" indent="0" algn="ctr">
              <a:buNone/>
              <a:defRPr sz="66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9497-6B9E-4F0D-BCAC-2CCCC85A5F4D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AC11-4B6A-4017-B4B7-E2B949B014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81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9497-6B9E-4F0D-BCAC-2CCCC85A5F4D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AC11-4B6A-4017-B4B7-E2B949B014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22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04947" y="283648"/>
            <a:ext cx="815028" cy="451493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864" y="283648"/>
            <a:ext cx="2397835" cy="45149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9497-6B9E-4F0D-BCAC-2CCCC85A5F4D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AC11-4B6A-4017-B4B7-E2B949B014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990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9497-6B9E-4F0D-BCAC-2CCCC85A5F4D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AC11-4B6A-4017-B4B7-E2B949B014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8136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96" y="1328214"/>
            <a:ext cx="3260110" cy="2216154"/>
          </a:xfrm>
        </p:spPr>
        <p:txBody>
          <a:bodyPr anchor="b"/>
          <a:lstStyle>
            <a:lvl1pPr>
              <a:defRPr sz="2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96" y="3565334"/>
            <a:ext cx="3260110" cy="1165423"/>
          </a:xfrm>
        </p:spPr>
        <p:txBody>
          <a:bodyPr/>
          <a:lstStyle>
            <a:lvl1pPr marL="0" indent="0">
              <a:buNone/>
              <a:defRPr sz="992">
                <a:solidFill>
                  <a:schemeClr val="tx1"/>
                </a:solidFill>
              </a:defRPr>
            </a:lvl1pPr>
            <a:lvl2pPr marL="189006" indent="0">
              <a:buNone/>
              <a:defRPr sz="827">
                <a:solidFill>
                  <a:schemeClr val="tx1">
                    <a:tint val="75000"/>
                  </a:schemeClr>
                </a:solidFill>
              </a:defRPr>
            </a:lvl2pPr>
            <a:lvl3pPr marL="378013" indent="0">
              <a:buNone/>
              <a:defRPr sz="744">
                <a:solidFill>
                  <a:schemeClr val="tx1">
                    <a:tint val="75000"/>
                  </a:schemeClr>
                </a:solidFill>
              </a:defRPr>
            </a:lvl3pPr>
            <a:lvl4pPr marL="567019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4pPr>
            <a:lvl5pPr marL="756026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5pPr>
            <a:lvl6pPr marL="945032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6pPr>
            <a:lvl7pPr marL="1134039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7pPr>
            <a:lvl8pPr marL="1323045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8pPr>
            <a:lvl9pPr marL="1512052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9497-6B9E-4F0D-BCAC-2CCCC85A5F4D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AC11-4B6A-4017-B4B7-E2B949B014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702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864" y="1418240"/>
            <a:ext cx="1606431" cy="338034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13543" y="1418240"/>
            <a:ext cx="1606431" cy="338034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9497-6B9E-4F0D-BCAC-2CCCC85A5F4D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AC11-4B6A-4017-B4B7-E2B949B014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882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6" y="283649"/>
            <a:ext cx="3260110" cy="102976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357" y="1306014"/>
            <a:ext cx="1599048" cy="640058"/>
          </a:xfrm>
        </p:spPr>
        <p:txBody>
          <a:bodyPr anchor="b"/>
          <a:lstStyle>
            <a:lvl1pPr marL="0" indent="0">
              <a:buNone/>
              <a:defRPr sz="992" b="1"/>
            </a:lvl1pPr>
            <a:lvl2pPr marL="189006" indent="0">
              <a:buNone/>
              <a:defRPr sz="827" b="1"/>
            </a:lvl2pPr>
            <a:lvl3pPr marL="378013" indent="0">
              <a:buNone/>
              <a:defRPr sz="744" b="1"/>
            </a:lvl3pPr>
            <a:lvl4pPr marL="567019" indent="0">
              <a:buNone/>
              <a:defRPr sz="661" b="1"/>
            </a:lvl4pPr>
            <a:lvl5pPr marL="756026" indent="0">
              <a:buNone/>
              <a:defRPr sz="661" b="1"/>
            </a:lvl5pPr>
            <a:lvl6pPr marL="945032" indent="0">
              <a:buNone/>
              <a:defRPr sz="661" b="1"/>
            </a:lvl6pPr>
            <a:lvl7pPr marL="1134039" indent="0">
              <a:buNone/>
              <a:defRPr sz="661" b="1"/>
            </a:lvl7pPr>
            <a:lvl8pPr marL="1323045" indent="0">
              <a:buNone/>
              <a:defRPr sz="661" b="1"/>
            </a:lvl8pPr>
            <a:lvl9pPr marL="1512052" indent="0">
              <a:buNone/>
              <a:defRPr sz="66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57" y="1946072"/>
            <a:ext cx="1599048" cy="2862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13543" y="1306014"/>
            <a:ext cx="1606923" cy="640058"/>
          </a:xfrm>
        </p:spPr>
        <p:txBody>
          <a:bodyPr anchor="b"/>
          <a:lstStyle>
            <a:lvl1pPr marL="0" indent="0">
              <a:buNone/>
              <a:defRPr sz="992" b="1"/>
            </a:lvl1pPr>
            <a:lvl2pPr marL="189006" indent="0">
              <a:buNone/>
              <a:defRPr sz="827" b="1"/>
            </a:lvl2pPr>
            <a:lvl3pPr marL="378013" indent="0">
              <a:buNone/>
              <a:defRPr sz="744" b="1"/>
            </a:lvl3pPr>
            <a:lvl4pPr marL="567019" indent="0">
              <a:buNone/>
              <a:defRPr sz="661" b="1"/>
            </a:lvl4pPr>
            <a:lvl5pPr marL="756026" indent="0">
              <a:buNone/>
              <a:defRPr sz="661" b="1"/>
            </a:lvl5pPr>
            <a:lvl6pPr marL="945032" indent="0">
              <a:buNone/>
              <a:defRPr sz="661" b="1"/>
            </a:lvl6pPr>
            <a:lvl7pPr marL="1134039" indent="0">
              <a:buNone/>
              <a:defRPr sz="661" b="1"/>
            </a:lvl7pPr>
            <a:lvl8pPr marL="1323045" indent="0">
              <a:buNone/>
              <a:defRPr sz="661" b="1"/>
            </a:lvl8pPr>
            <a:lvl9pPr marL="1512052" indent="0">
              <a:buNone/>
              <a:defRPr sz="66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13543" y="1946072"/>
            <a:ext cx="1606923" cy="2862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9497-6B9E-4F0D-BCAC-2CCCC85A5F4D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AC11-4B6A-4017-B4B7-E2B949B014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208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9497-6B9E-4F0D-BCAC-2CCCC85A5F4D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AC11-4B6A-4017-B4B7-E2B949B014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976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9497-6B9E-4F0D-BCAC-2CCCC85A5F4D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AC11-4B6A-4017-B4B7-E2B949B014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769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6" y="355177"/>
            <a:ext cx="1219096" cy="1243118"/>
          </a:xfrm>
        </p:spPr>
        <p:txBody>
          <a:bodyPr anchor="b"/>
          <a:lstStyle>
            <a:lvl1pPr>
              <a:defRPr sz="132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6923" y="767084"/>
            <a:ext cx="1913543" cy="3786085"/>
          </a:xfrm>
        </p:spPr>
        <p:txBody>
          <a:bodyPr/>
          <a:lstStyle>
            <a:lvl1pPr>
              <a:defRPr sz="1323"/>
            </a:lvl1pPr>
            <a:lvl2pPr>
              <a:defRPr sz="1158"/>
            </a:lvl2pPr>
            <a:lvl3pPr>
              <a:defRPr sz="992"/>
            </a:lvl3pPr>
            <a:lvl4pPr>
              <a:defRPr sz="827"/>
            </a:lvl4pPr>
            <a:lvl5pPr>
              <a:defRPr sz="827"/>
            </a:lvl5pPr>
            <a:lvl6pPr>
              <a:defRPr sz="827"/>
            </a:lvl6pPr>
            <a:lvl7pPr>
              <a:defRPr sz="827"/>
            </a:lvl7pPr>
            <a:lvl8pPr>
              <a:defRPr sz="827"/>
            </a:lvl8pPr>
            <a:lvl9pPr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0356" y="1598295"/>
            <a:ext cx="1219096" cy="2961039"/>
          </a:xfrm>
        </p:spPr>
        <p:txBody>
          <a:bodyPr/>
          <a:lstStyle>
            <a:lvl1pPr marL="0" indent="0">
              <a:buNone/>
              <a:defRPr sz="661"/>
            </a:lvl1pPr>
            <a:lvl2pPr marL="189006" indent="0">
              <a:buNone/>
              <a:defRPr sz="579"/>
            </a:lvl2pPr>
            <a:lvl3pPr marL="378013" indent="0">
              <a:buNone/>
              <a:defRPr sz="496"/>
            </a:lvl3pPr>
            <a:lvl4pPr marL="567019" indent="0">
              <a:buNone/>
              <a:defRPr sz="413"/>
            </a:lvl4pPr>
            <a:lvl5pPr marL="756026" indent="0">
              <a:buNone/>
              <a:defRPr sz="413"/>
            </a:lvl5pPr>
            <a:lvl6pPr marL="945032" indent="0">
              <a:buNone/>
              <a:defRPr sz="413"/>
            </a:lvl6pPr>
            <a:lvl7pPr marL="1134039" indent="0">
              <a:buNone/>
              <a:defRPr sz="413"/>
            </a:lvl7pPr>
            <a:lvl8pPr marL="1323045" indent="0">
              <a:buNone/>
              <a:defRPr sz="413"/>
            </a:lvl8pPr>
            <a:lvl9pPr marL="1512052" indent="0">
              <a:buNone/>
              <a:defRPr sz="41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9497-6B9E-4F0D-BCAC-2CCCC85A5F4D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AC11-4B6A-4017-B4B7-E2B949B014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210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6" y="355177"/>
            <a:ext cx="1219096" cy="1243118"/>
          </a:xfrm>
        </p:spPr>
        <p:txBody>
          <a:bodyPr anchor="b"/>
          <a:lstStyle>
            <a:lvl1pPr>
              <a:defRPr sz="132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06923" y="767084"/>
            <a:ext cx="1913543" cy="3786085"/>
          </a:xfrm>
        </p:spPr>
        <p:txBody>
          <a:bodyPr anchor="t"/>
          <a:lstStyle>
            <a:lvl1pPr marL="0" indent="0">
              <a:buNone/>
              <a:defRPr sz="1323"/>
            </a:lvl1pPr>
            <a:lvl2pPr marL="189006" indent="0">
              <a:buNone/>
              <a:defRPr sz="1158"/>
            </a:lvl2pPr>
            <a:lvl3pPr marL="378013" indent="0">
              <a:buNone/>
              <a:defRPr sz="992"/>
            </a:lvl3pPr>
            <a:lvl4pPr marL="567019" indent="0">
              <a:buNone/>
              <a:defRPr sz="827"/>
            </a:lvl4pPr>
            <a:lvl5pPr marL="756026" indent="0">
              <a:buNone/>
              <a:defRPr sz="827"/>
            </a:lvl5pPr>
            <a:lvl6pPr marL="945032" indent="0">
              <a:buNone/>
              <a:defRPr sz="827"/>
            </a:lvl6pPr>
            <a:lvl7pPr marL="1134039" indent="0">
              <a:buNone/>
              <a:defRPr sz="827"/>
            </a:lvl7pPr>
            <a:lvl8pPr marL="1323045" indent="0">
              <a:buNone/>
              <a:defRPr sz="827"/>
            </a:lvl8pPr>
            <a:lvl9pPr marL="1512052" indent="0">
              <a:buNone/>
              <a:defRPr sz="82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0356" y="1598295"/>
            <a:ext cx="1219096" cy="2961039"/>
          </a:xfrm>
        </p:spPr>
        <p:txBody>
          <a:bodyPr/>
          <a:lstStyle>
            <a:lvl1pPr marL="0" indent="0">
              <a:buNone/>
              <a:defRPr sz="661"/>
            </a:lvl1pPr>
            <a:lvl2pPr marL="189006" indent="0">
              <a:buNone/>
              <a:defRPr sz="579"/>
            </a:lvl2pPr>
            <a:lvl3pPr marL="378013" indent="0">
              <a:buNone/>
              <a:defRPr sz="496"/>
            </a:lvl3pPr>
            <a:lvl4pPr marL="567019" indent="0">
              <a:buNone/>
              <a:defRPr sz="413"/>
            </a:lvl4pPr>
            <a:lvl5pPr marL="756026" indent="0">
              <a:buNone/>
              <a:defRPr sz="413"/>
            </a:lvl5pPr>
            <a:lvl6pPr marL="945032" indent="0">
              <a:buNone/>
              <a:defRPr sz="413"/>
            </a:lvl6pPr>
            <a:lvl7pPr marL="1134039" indent="0">
              <a:buNone/>
              <a:defRPr sz="413"/>
            </a:lvl7pPr>
            <a:lvl8pPr marL="1323045" indent="0">
              <a:buNone/>
              <a:defRPr sz="413"/>
            </a:lvl8pPr>
            <a:lvl9pPr marL="1512052" indent="0">
              <a:buNone/>
              <a:defRPr sz="41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9497-6B9E-4F0D-BCAC-2CCCC85A5F4D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5AC11-4B6A-4017-B4B7-E2B949B014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6899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864" y="283649"/>
            <a:ext cx="3260110" cy="1029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864" y="1418240"/>
            <a:ext cx="3260110" cy="3380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9864" y="4937943"/>
            <a:ext cx="850464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09497-6B9E-4F0D-BCAC-2CCCC85A5F4D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2072" y="4937943"/>
            <a:ext cx="1275695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69510" y="4937943"/>
            <a:ext cx="850464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5AC11-4B6A-4017-B4B7-E2B949B014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929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78013" rtl="0" eaLnBrk="1" latinLnBrk="0" hangingPunct="1">
        <a:lnSpc>
          <a:spcPct val="90000"/>
        </a:lnSpc>
        <a:spcBef>
          <a:spcPct val="0"/>
        </a:spcBef>
        <a:buNone/>
        <a:defRPr kumimoji="1" sz="18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3" indent="-94503" algn="l" defTabSz="37801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158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2pPr>
      <a:lvl3pPr marL="472516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kumimoji="1" sz="827" kern="1200">
          <a:solidFill>
            <a:schemeClr val="tx1"/>
          </a:solidFill>
          <a:latin typeface="+mn-lt"/>
          <a:ea typeface="+mn-ea"/>
          <a:cs typeface="+mn-cs"/>
        </a:defRPr>
      </a:lvl3pPr>
      <a:lvl4pPr marL="661523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kumimoji="1" sz="744" kern="1200">
          <a:solidFill>
            <a:schemeClr val="tx1"/>
          </a:solidFill>
          <a:latin typeface="+mn-lt"/>
          <a:ea typeface="+mn-ea"/>
          <a:cs typeface="+mn-cs"/>
        </a:defRPr>
      </a:lvl4pPr>
      <a:lvl5pPr marL="850529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kumimoji="1" sz="744" kern="1200">
          <a:solidFill>
            <a:schemeClr val="tx1"/>
          </a:solidFill>
          <a:latin typeface="+mn-lt"/>
          <a:ea typeface="+mn-ea"/>
          <a:cs typeface="+mn-cs"/>
        </a:defRPr>
      </a:lvl5pPr>
      <a:lvl6pPr marL="1039536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kumimoji="1" sz="744" kern="1200">
          <a:solidFill>
            <a:schemeClr val="tx1"/>
          </a:solidFill>
          <a:latin typeface="+mn-lt"/>
          <a:ea typeface="+mn-ea"/>
          <a:cs typeface="+mn-cs"/>
        </a:defRPr>
      </a:lvl6pPr>
      <a:lvl7pPr marL="1228542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kumimoji="1" sz="744" kern="1200">
          <a:solidFill>
            <a:schemeClr val="tx1"/>
          </a:solidFill>
          <a:latin typeface="+mn-lt"/>
          <a:ea typeface="+mn-ea"/>
          <a:cs typeface="+mn-cs"/>
        </a:defRPr>
      </a:lvl7pPr>
      <a:lvl8pPr marL="1417549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kumimoji="1" sz="744" kern="1200">
          <a:solidFill>
            <a:schemeClr val="tx1"/>
          </a:solidFill>
          <a:latin typeface="+mn-lt"/>
          <a:ea typeface="+mn-ea"/>
          <a:cs typeface="+mn-cs"/>
        </a:defRPr>
      </a:lvl8pPr>
      <a:lvl9pPr marL="1606555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kumimoji="1" sz="7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8013" rtl="0" eaLnBrk="1" latinLnBrk="0" hangingPunct="1">
        <a:defRPr kumimoji="1" sz="744" kern="1200">
          <a:solidFill>
            <a:schemeClr val="tx1"/>
          </a:solidFill>
          <a:latin typeface="+mn-lt"/>
          <a:ea typeface="+mn-ea"/>
          <a:cs typeface="+mn-cs"/>
        </a:defRPr>
      </a:lvl1pPr>
      <a:lvl2pPr marL="189006" algn="l" defTabSz="378013" rtl="0" eaLnBrk="1" latinLnBrk="0" hangingPunct="1">
        <a:defRPr kumimoji="1" sz="744" kern="1200">
          <a:solidFill>
            <a:schemeClr val="tx1"/>
          </a:solidFill>
          <a:latin typeface="+mn-lt"/>
          <a:ea typeface="+mn-ea"/>
          <a:cs typeface="+mn-cs"/>
        </a:defRPr>
      </a:lvl2pPr>
      <a:lvl3pPr marL="378013" algn="l" defTabSz="378013" rtl="0" eaLnBrk="1" latinLnBrk="0" hangingPunct="1">
        <a:defRPr kumimoji="1" sz="744" kern="1200">
          <a:solidFill>
            <a:schemeClr val="tx1"/>
          </a:solidFill>
          <a:latin typeface="+mn-lt"/>
          <a:ea typeface="+mn-ea"/>
          <a:cs typeface="+mn-cs"/>
        </a:defRPr>
      </a:lvl3pPr>
      <a:lvl4pPr marL="567019" algn="l" defTabSz="378013" rtl="0" eaLnBrk="1" latinLnBrk="0" hangingPunct="1">
        <a:defRPr kumimoji="1" sz="744" kern="1200">
          <a:solidFill>
            <a:schemeClr val="tx1"/>
          </a:solidFill>
          <a:latin typeface="+mn-lt"/>
          <a:ea typeface="+mn-ea"/>
          <a:cs typeface="+mn-cs"/>
        </a:defRPr>
      </a:lvl4pPr>
      <a:lvl5pPr marL="756026" algn="l" defTabSz="378013" rtl="0" eaLnBrk="1" latinLnBrk="0" hangingPunct="1">
        <a:defRPr kumimoji="1" sz="744" kern="1200">
          <a:solidFill>
            <a:schemeClr val="tx1"/>
          </a:solidFill>
          <a:latin typeface="+mn-lt"/>
          <a:ea typeface="+mn-ea"/>
          <a:cs typeface="+mn-cs"/>
        </a:defRPr>
      </a:lvl5pPr>
      <a:lvl6pPr marL="945032" algn="l" defTabSz="378013" rtl="0" eaLnBrk="1" latinLnBrk="0" hangingPunct="1">
        <a:defRPr kumimoji="1" sz="744" kern="1200">
          <a:solidFill>
            <a:schemeClr val="tx1"/>
          </a:solidFill>
          <a:latin typeface="+mn-lt"/>
          <a:ea typeface="+mn-ea"/>
          <a:cs typeface="+mn-cs"/>
        </a:defRPr>
      </a:lvl6pPr>
      <a:lvl7pPr marL="1134039" algn="l" defTabSz="378013" rtl="0" eaLnBrk="1" latinLnBrk="0" hangingPunct="1">
        <a:defRPr kumimoji="1" sz="744" kern="1200">
          <a:solidFill>
            <a:schemeClr val="tx1"/>
          </a:solidFill>
          <a:latin typeface="+mn-lt"/>
          <a:ea typeface="+mn-ea"/>
          <a:cs typeface="+mn-cs"/>
        </a:defRPr>
      </a:lvl7pPr>
      <a:lvl8pPr marL="1323045" algn="l" defTabSz="378013" rtl="0" eaLnBrk="1" latinLnBrk="0" hangingPunct="1">
        <a:defRPr kumimoji="1" sz="744" kern="1200">
          <a:solidFill>
            <a:schemeClr val="tx1"/>
          </a:solidFill>
          <a:latin typeface="+mn-lt"/>
          <a:ea typeface="+mn-ea"/>
          <a:cs typeface="+mn-cs"/>
        </a:defRPr>
      </a:lvl8pPr>
      <a:lvl9pPr marL="1512052" algn="l" defTabSz="378013" rtl="0" eaLnBrk="1" latinLnBrk="0" hangingPunct="1">
        <a:defRPr kumimoji="1" sz="7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9959F6B7-E115-4B90-B829-E072247735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3" r="2672"/>
          <a:stretch/>
        </p:blipFill>
        <p:spPr>
          <a:xfrm>
            <a:off x="1" y="3295710"/>
            <a:ext cx="3777452" cy="2002025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7A61D3FE-875C-407C-9383-96DE795707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3" t="393" r="1687" b="-393"/>
          <a:stretch/>
        </p:blipFill>
        <p:spPr>
          <a:xfrm>
            <a:off x="3751" y="1758986"/>
            <a:ext cx="3778609" cy="1491185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4FDC0873-ED69-48F4-A5DE-4D7689FD87A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7" t="7768" r="2046" b="5319"/>
          <a:stretch/>
        </p:blipFill>
        <p:spPr>
          <a:xfrm>
            <a:off x="5314" y="600942"/>
            <a:ext cx="3776939" cy="1087331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3DAF89-86A6-4D3B-932D-BC8A28068272}"/>
              </a:ext>
            </a:extLst>
          </p:cNvPr>
          <p:cNvSpPr txBox="1"/>
          <p:nvPr/>
        </p:nvSpPr>
        <p:spPr>
          <a:xfrm>
            <a:off x="382772" y="84517"/>
            <a:ext cx="2980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u="sng" dirty="0">
                <a:solidFill>
                  <a:srgbClr val="FF0000"/>
                </a:solidFill>
              </a:rPr>
              <a:t>VB</a:t>
            </a:r>
            <a:r>
              <a:rPr kumimoji="1" lang="ja-JP" altLang="en-US" u="sng" dirty="0">
                <a:solidFill>
                  <a:srgbClr val="FF0000"/>
                </a:solidFill>
              </a:rPr>
              <a:t>加工をおすすめする理由</a:t>
            </a:r>
          </a:p>
        </p:txBody>
      </p:sp>
    </p:spTree>
    <p:extLst>
      <p:ext uri="{BB962C8B-B14F-4D97-AF65-F5344CB8AC3E}">
        <p14:creationId xmlns:p14="http://schemas.microsoft.com/office/powerpoint/2010/main" val="1801424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365</TotalTime>
  <Words>6</Words>
  <Application>Microsoft Office PowerPoint</Application>
  <PresentationFormat>ユーザー設定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Owner</cp:lastModifiedBy>
  <cp:revision>12</cp:revision>
  <cp:lastPrinted>2021-03-08T01:27:33Z</cp:lastPrinted>
  <dcterms:created xsi:type="dcterms:W3CDTF">2021-03-04T23:28:45Z</dcterms:created>
  <dcterms:modified xsi:type="dcterms:W3CDTF">2021-03-10T23:03:01Z</dcterms:modified>
</cp:coreProperties>
</file>